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1" r:id="rId2"/>
    <p:sldId id="262" r:id="rId3"/>
    <p:sldId id="263" r:id="rId4"/>
    <p:sldId id="267" r:id="rId5"/>
    <p:sldId id="264" r:id="rId6"/>
    <p:sldId id="268" r:id="rId7"/>
    <p:sldId id="269" r:id="rId8"/>
    <p:sldId id="270" r:id="rId9"/>
    <p:sldId id="266" r:id="rId10"/>
    <p:sldId id="271" r:id="rId11"/>
    <p:sldId id="272" r:id="rId12"/>
    <p:sldId id="273" r:id="rId13"/>
    <p:sldId id="274" r:id="rId14"/>
    <p:sldId id="275" r:id="rId15"/>
    <p:sldId id="265" r:id="rId16"/>
    <p:sldId id="277" r:id="rId17"/>
    <p:sldId id="276" r:id="rId18"/>
    <p:sldId id="278" r:id="rId19"/>
    <p:sldId id="279" r:id="rId20"/>
    <p:sldId id="280" r:id="rId21"/>
    <p:sldId id="260" r:id="rId22"/>
    <p:sldId id="259" r:id="rId23"/>
    <p:sldId id="256" r:id="rId24"/>
    <p:sldId id="258" r:id="rId25"/>
    <p:sldId id="257" r:id="rId2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13C"/>
    <a:srgbClr val="141E3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21"/>
    <p:restoredTop sz="94655"/>
  </p:normalViewPr>
  <p:slideViewPr>
    <p:cSldViewPr snapToGrid="0" snapToObjects="1">
      <p:cViewPr varScale="1">
        <p:scale>
          <a:sx n="94" d="100"/>
          <a:sy n="94" d="100"/>
        </p:scale>
        <p:origin x="3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D03F-9028-7843-853D-C23387015797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F59EBE-FC49-8047-A487-CB4F30DF22D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3728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F59EBE-FC49-8047-A487-CB4F30DF22D9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3397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9557F0-7DD8-3C42-A44C-549B25A38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F4A02EC-0E86-C449-ADA7-7FC0E959C8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3C2E004-D1FB-DA4B-8564-5DD31EA5D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E53C2C9-68CF-A248-BB80-8383C0EBE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DD901C-E355-8641-B7A0-E40DCEFB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234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B99BA7-2DE0-244C-BE9F-3CA454348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823D529-8BE2-E541-ABE8-471F8E5BAA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3FE3A7A-E249-794D-9789-8F4A4F283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A5486B-7553-844A-ACFD-069B772A4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5476C4D-25A8-4240-B7B1-B15AD7EB4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0524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163916C5-2358-2E41-83B4-1FB3F4C439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F1611FF-BF54-D048-99D4-D687D01F7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BAFE6A-8397-A54F-8391-745C6261A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35DFFF-0E1E-1D46-BAFC-9FF2E0B8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30EB22A-146E-7043-B815-C1665117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2521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36D443-C502-4143-B907-BB3173318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AAD3D9-ECB7-4B47-9FFE-05C5E9521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0F9B777-DC78-D946-B5F1-5C4BC6F84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AF36853-3A41-2849-9FC9-F05E0ECFA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FB25AC-C724-7E4B-A486-7772B845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9583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128CBF-E04D-AE45-8BC8-0BFCF8ABE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12EED5-9E04-FA4A-8B1D-5469AB11FB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278993-9E76-1D40-B771-A2EF4DF94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261473B-0E9F-1C44-A63B-44CFEBF03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E1BC3AA-0A8B-154A-A42F-40A2C5A25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44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904BD3-E8A6-804E-AA07-D6B7579F7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E225305-375A-4448-B596-C6527354A6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55F2CF4-79CC-2840-BB16-9235CE2472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F1C577-B740-9544-BD05-984C9AE2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89319E6-30F5-B647-B580-783F81B86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917B910-8B8C-C74C-8E1E-3A9773F00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0233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61834E-D811-0F4A-8BF9-9A96B116E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9427CA9-891D-104F-B39B-8B4FBD61BB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8B50F64-08B5-4B4D-A0A3-5BE6DA2B00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B62EC82-BAB4-2D4A-9275-F0C7E47AA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4691183-2B4B-4043-B28B-11BF14CC6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37F387B-B278-1148-814E-694F7ACF9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E9F1A9E-E772-EB47-9AA7-6BCEA1650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086D224-50B8-E143-AE92-39F342EBC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5585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5AF535-C0EB-3F49-AAFC-B4A83071E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FB31C24-5B53-1046-9661-9533B372A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2BF06C2-EA5B-2043-8A63-36845953F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C7FCC0D-B62B-D74F-90FA-770905C0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393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EA1CA5D-B89F-E14E-814B-0DE8F280C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CB18568F-3E8F-CF4A-961B-71EB8738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D0920C-FBBF-7649-AA58-FF075DC1D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892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7CC3D-A576-B64E-9858-752A41CFD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95EF35-5824-5845-8B54-DF7F7450F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D2116E8-9EC1-7C4F-9E9A-1F20A7C13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9A89135-4ED2-AB4D-BF09-07F7C20EB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8E7FE7D-0704-AB46-AA32-45C08344C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7E7CC3B-1BC2-2749-A824-16A2DFEB9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5149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B41ADB-81C4-B746-8AAA-3C5774B71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BB51E73-C84C-3F4C-8FEB-B4F2832924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3C4BE02-525A-5D42-81BF-2DA97EE33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89FFF4D-B661-C44B-93BB-256B12902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694E79-7B81-3A47-9C1C-6B631AE66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2C2EB4-2AF1-6745-ADEE-30890EB4A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0912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A39DD95-51C9-8B48-812C-0409B6AA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D7EA07-2851-3545-9240-6E43F9EECB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DE0E20A-7DA4-7845-AF75-E0CB311CD1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F1990-9C26-6545-B281-F877C540A969}" type="datetimeFigureOut">
              <a:rPr lang="it-IT" smtClean="0"/>
              <a:t>23/10/19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46F12D-5CF7-714D-9ECC-6070CB9BCD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58C3DE9-585C-2D4D-BFE5-5C8B572133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76585-F4CD-4D42-833D-753B269B1FD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324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CA98D80-83EA-B14C-9D79-FFCB1D201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128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3C954AB-7C76-D04E-83FD-FD42245D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32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A8DA811-49B8-6649-97C3-63AE31866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30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A15D13C4-54EA-784F-9B3E-E240C9BE67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748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3393315A-5337-FD4F-9466-00EA98E6C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0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B68194E-589C-3A48-9FA7-FDA1BD498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46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0717BFA-5857-5043-B737-991EE3BA0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75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B48A05F-6479-5240-A3EA-58040B81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9660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73F4732-0037-AC4C-AB37-9B7AC5B06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1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A07319D-D7FF-9746-9871-C2AA780A9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66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D8A02EF-0935-1848-B851-30C4DA36C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850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CCADA330-93F8-304D-930E-57423A00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95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89000">
              <a:srgbClr val="89909E"/>
            </a:gs>
            <a:gs pos="84000">
              <a:srgbClr val="4E596D"/>
            </a:gs>
            <a:gs pos="78000">
              <a:srgbClr val="13213C"/>
            </a:gs>
            <a:gs pos="95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o 9">
            <a:extLst>
              <a:ext uri="{FF2B5EF4-FFF2-40B4-BE49-F238E27FC236}">
                <a16:creationId xmlns:a16="http://schemas.microsoft.com/office/drawing/2014/main" id="{BE7DC677-AA2C-454D-A75E-436BAF727C5B}"/>
              </a:ext>
            </a:extLst>
          </p:cNvPr>
          <p:cNvGrpSpPr/>
          <p:nvPr/>
        </p:nvGrpSpPr>
        <p:grpSpPr>
          <a:xfrm>
            <a:off x="1793551" y="2000230"/>
            <a:ext cx="8604899" cy="3084710"/>
            <a:chOff x="2161033" y="2000230"/>
            <a:chExt cx="8604899" cy="3084710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64B37993-4C76-474C-9E3F-449A057AB5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701" t="31506" r="55389" b="7858"/>
            <a:stretch/>
          </p:blipFill>
          <p:spPr>
            <a:xfrm>
              <a:off x="2161033" y="2000230"/>
              <a:ext cx="3538728" cy="2948940"/>
            </a:xfrm>
            <a:prstGeom prst="rect">
              <a:avLst/>
            </a:prstGeom>
          </p:spPr>
        </p:pic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867E6470-D4DC-1741-9805-9A73121511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0000" t="42767" r="8247" b="15828"/>
            <a:stretch/>
          </p:blipFill>
          <p:spPr>
            <a:xfrm>
              <a:off x="6492240" y="2702174"/>
              <a:ext cx="4273692" cy="2382766"/>
            </a:xfrm>
            <a:prstGeom prst="rect">
              <a:avLst/>
            </a:prstGeom>
          </p:spPr>
        </p:pic>
      </p:grpSp>
      <p:pic>
        <p:nvPicPr>
          <p:cNvPr id="7" name="Immagine 6">
            <a:extLst>
              <a:ext uri="{FF2B5EF4-FFF2-40B4-BE49-F238E27FC236}">
                <a16:creationId xmlns:a16="http://schemas.microsoft.com/office/drawing/2014/main" id="{FAE81C56-126D-824B-AEE2-874DAD705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551"/>
          <a:stretch/>
        </p:blipFill>
        <p:spPr>
          <a:xfrm>
            <a:off x="0" y="6619875"/>
            <a:ext cx="12192000" cy="23645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271B4B5-FBE3-2841-B534-80C9DEA23A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013"/>
          <a:stretch/>
        </p:blipFill>
        <p:spPr>
          <a:xfrm>
            <a:off x="0" y="1673"/>
            <a:ext cx="12192000" cy="164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40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E33BFB9-D7D4-5E4C-91FC-0D41291899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79000"/>
            <a:ext cx="6300000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3463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FE147FD-E050-CA42-9CA0-B7393EA1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4633" y="2253554"/>
            <a:ext cx="3517117" cy="234474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87530740-E062-CB4D-AF1F-6A8781E456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310677" y="2246812"/>
            <a:ext cx="3537343" cy="2358229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4DD68FDB-1CF4-1C4D-8C69-D8427A8B98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2336" y="2253555"/>
            <a:ext cx="3517120" cy="2344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39391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03258E8-A542-8246-B066-AA9269700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183" y="369000"/>
            <a:ext cx="9989634" cy="61200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03CE730C-9DB4-2F47-A645-7CCF819E07F1}"/>
              </a:ext>
            </a:extLst>
          </p:cNvPr>
          <p:cNvSpPr/>
          <p:nvPr/>
        </p:nvSpPr>
        <p:spPr>
          <a:xfrm>
            <a:off x="1388532" y="4654550"/>
            <a:ext cx="8630749" cy="313527"/>
          </a:xfrm>
          <a:prstGeom prst="rect">
            <a:avLst/>
          </a:prstGeom>
          <a:noFill/>
          <a:ln>
            <a:solidFill>
              <a:srgbClr val="2F52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183978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5247583D-16D4-6744-B822-9081C8971C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59197" y="1655366"/>
            <a:ext cx="5260205" cy="3547267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50BE655-F8FA-BD41-8661-95F14EA9E2C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2596" y="1655366"/>
            <a:ext cx="5260205" cy="354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8347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672F4556-24A7-E348-8DAF-71D31646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55080"/>
            <a:ext cx="5291666" cy="374783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D994291-E5BC-4445-80E4-464CF9FDA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865" y="1555080"/>
            <a:ext cx="5291667" cy="374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02047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B39B058-D054-C940-AD47-CC0C13A2F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36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9EDEC10-A734-0B40-A326-C8FF2639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2"/>
            <a:ext cx="12197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17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E5488D3D-DFFE-C842-9066-9C17D3356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B40B6D9-FC97-ED40-8236-F5697ED51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169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452FBDAC-989A-D342-B8D4-00A50EC42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EA8BEAAA-6A47-AF48-904D-90B909BDA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069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1F9BA03-492B-0141-B93E-B4C95162F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375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4856622-6698-1A42-B493-666A95388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185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C787DA04-A5DE-B94B-9667-0602CB5FA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244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1</Words>
  <Application>Microsoft Macintosh PowerPoint</Application>
  <PresentationFormat>Widescreen</PresentationFormat>
  <Paragraphs>1</Paragraphs>
  <Slides>25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Riccardo Manetti</dc:creator>
  <cp:lastModifiedBy>Riccardo Manetti</cp:lastModifiedBy>
  <cp:revision>11</cp:revision>
  <dcterms:created xsi:type="dcterms:W3CDTF">2019-10-23T11:30:24Z</dcterms:created>
  <dcterms:modified xsi:type="dcterms:W3CDTF">2019-10-23T20:38:20Z</dcterms:modified>
</cp:coreProperties>
</file>